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Old Standard TT"/>
      <p:regular r:id="rId17"/>
      <p:bold r:id="rId18"/>
      <p: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ldStandardT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ldStandardTT-italic.fntdata"/><Relationship Id="rId6" Type="http://schemas.openxmlformats.org/officeDocument/2006/relationships/slide" Target="slides/slide1.xml"/><Relationship Id="rId18" Type="http://schemas.openxmlformats.org/officeDocument/2006/relationships/font" Target="fonts/OldStandardT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946f892e2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946f892e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946f892e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946f892e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946f892e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946f892e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946f892e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946f892e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946f892e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946f892e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946f892e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946f892e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946f892e2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946f892e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946f892e2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946f892e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Factor Authentication Keypad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Mohamed Kore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428175" y="169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450" y="1030181"/>
            <a:ext cx="7374532" cy="233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10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Course Knowledge used in Project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350"/>
            <a:ext cx="7661100" cy="3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CENG 252 (Embedded Systems) + TECH 153 (Technical C) 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 programming (structs for storing keypad configuration) and writing to serial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Linking libraries (used Keypad.h to convert voltage readings from Matrix Keypad to a keypad entry).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TECH 101 Electric Circuits: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Used knowledge of how to test for shorts and open circuits to test and diagnose soldering and wiring issues.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CENG 216 (Intro to Software Engineering):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Produced Gantt Charts for schedule.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1995550" y="262350"/>
            <a:ext cx="54621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Project Background &amp; Proposal</a:t>
            </a:r>
            <a:endParaRPr sz="30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87175" y="890050"/>
            <a:ext cx="80010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-"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This hardware component will be a component in a system to track loaned parts in The Parts Crib. 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-"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Currently, the parts crib uses a bag system with RFID tags to electronically keep track of loaned items. However, the staff at the Parts Crib are still required to manually verify a students identity by checking their ID and matching their student Number to a request in the System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-"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Keypad will serve as the second part of a Two-Factor authentication system along with a RFID scanner used for tags on student cards. After a student taps their student card, they input a 5 digit pin code unique to a specific request.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210350" y="183900"/>
            <a:ext cx="40452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</a:t>
            </a:r>
            <a:endParaRPr/>
          </a:p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Nucleo L432KC Development Board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12 Button Matrix Keypad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Raspberry Pi 3 Model B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441400" y="1017675"/>
            <a:ext cx="3151200" cy="13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-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All components were ordered from Digi-key.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-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Several soldered Pins became loose and took off the copper around their holes. Had to purchase a second keypad.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Nucleo L432kc STM32 Nucleo Board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71675"/>
            <a:ext cx="83811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STM32 microcontroller and comes built in ST-LINK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V2 and Arduino Bootloader preloaded.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18591" l="24001" r="18701" t="18748"/>
          <a:stretch/>
        </p:blipFill>
        <p:spPr>
          <a:xfrm>
            <a:off x="5013350" y="1238875"/>
            <a:ext cx="3492774" cy="28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COM-14662 12-Button Keypad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825" y="1058225"/>
            <a:ext cx="3780475" cy="37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50" y="1123138"/>
            <a:ext cx="3345525" cy="365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&amp; Enclosure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00" y="1133625"/>
            <a:ext cx="2739249" cy="36523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4918650" y="1039950"/>
            <a:ext cx="3550800" cy="3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ENCLOSURE IN PROGRESS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from input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75" y="1203875"/>
            <a:ext cx="4527600" cy="2735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8839200" cy="3578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(Cont.d)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79175"/>
            <a:ext cx="8839197" cy="2047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0625"/>
            <a:ext cx="387667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